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8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281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128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608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473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70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19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69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18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30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05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63176-967F-7C4D-B4D3-FC92D55B9E68}" type="datetimeFigureOut">
              <a:rPr lang="en-US" smtClean="0"/>
              <a:t>15/10/17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816F2-47B2-4145-86DE-277AB9693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324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250" y="2552700"/>
            <a:ext cx="4635500" cy="1752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Logos I like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50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86000"/>
            <a:ext cx="4572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Logos I like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622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Logos I like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7" b="15627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1669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logo I don</a:t>
            </a:r>
            <a:r>
              <a:rPr lang="fr-FR" dirty="0" smtClean="0"/>
              <a:t>’</a:t>
            </a:r>
            <a:r>
              <a:rPr lang="en-US" dirty="0" smtClean="0"/>
              <a:t>t like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1735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Application>Microsoft Macintosh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Logos I like</vt:lpstr>
      <vt:lpstr>Logos I like</vt:lpstr>
      <vt:lpstr>Logos I like</vt:lpstr>
      <vt:lpstr>Current logo I don’t like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Logos I like</dc:title>
  <dc:creator>David Burgess</dc:creator>
  <cp:lastModifiedBy>David Burgess</cp:lastModifiedBy>
  <cp:revision>1</cp:revision>
  <dcterms:created xsi:type="dcterms:W3CDTF">2017-10-15T06:15:29Z</dcterms:created>
  <dcterms:modified xsi:type="dcterms:W3CDTF">2017-10-15T06:12:25Z</dcterms:modified>
</cp:coreProperties>
</file>